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pscguru.com/anglo-french-struggle-indian-carnatic-war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nwaruddin_Muhammed_Khan" TargetMode="External"/><Relationship Id="rId2" Type="http://schemas.openxmlformats.org/officeDocument/2006/relationships/hyperlink" Target="http://en.wikipedia.org/wiki/Nizam_of_Hyderaba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Madras" TargetMode="External"/><Relationship Id="rId4" Type="http://schemas.openxmlformats.org/officeDocument/2006/relationships/hyperlink" Target="http://en.wikipedia.org/wiki/Joseph_Fran%C3%A7ois_Duplei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upscguru.com/wp-content/uploads/2014/09/carnatic-wars.jp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52400"/>
            <a:ext cx="6629400" cy="7620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00B0F0"/>
                </a:solidFill>
                <a:latin typeface="Consolas" pitchFamily="49" charset="0"/>
              </a:rPr>
              <a:t>Carnatic</a:t>
            </a:r>
            <a:r>
              <a:rPr lang="en-US" sz="3600" dirty="0" smtClean="0">
                <a:solidFill>
                  <a:srgbClr val="00B0F0"/>
                </a:solidFill>
                <a:latin typeface="Consolas" pitchFamily="49" charset="0"/>
              </a:rPr>
              <a:t> Wars</a:t>
            </a:r>
            <a:endParaRPr lang="en-US" sz="3600" dirty="0">
              <a:solidFill>
                <a:srgbClr val="00B0F0"/>
              </a:solidFill>
              <a:latin typeface="Consolas" pitchFamily="49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838200"/>
            <a:ext cx="7086600" cy="5791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/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The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Carnatic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Wars were </a:t>
            </a:r>
            <a:r>
              <a:rPr lang="en-US" sz="2400" dirty="0" smtClean="0">
                <a:solidFill>
                  <a:srgbClr val="002060"/>
                </a:solidFill>
                <a:latin typeface="Consolas" pitchFamily="49" charset="0"/>
              </a:rPr>
              <a:t>a series of military conflicts in the middle of the 18th century  between the French East India Company and the British East India Company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, including numerous nominally independent rulers</a:t>
            </a:r>
            <a:r>
              <a:rPr lang="en-US" sz="2000" dirty="0" smtClean="0">
                <a:latin typeface="Consolas" pitchFamily="49" charset="0"/>
              </a:rPr>
              <a:t>.</a:t>
            </a:r>
            <a:endParaRPr lang="en-US" sz="2000" dirty="0">
              <a:latin typeface="Consolas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838200"/>
            <a:ext cx="6858000" cy="3130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7467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7467600" cy="6019800"/>
          </a:xfrm>
        </p:spPr>
        <p:txBody>
          <a:bodyPr/>
          <a:lstStyle/>
          <a:p>
            <a:r>
              <a:rPr lang="en-US" b="1" dirty="0" err="1" smtClean="0"/>
              <a:t>Chanda</a:t>
            </a:r>
            <a:r>
              <a:rPr lang="en-US" b="1" dirty="0" smtClean="0"/>
              <a:t> sahib </a:t>
            </a:r>
            <a:r>
              <a:rPr lang="en-US" dirty="0" smtClean="0"/>
              <a:t>was defeated by Clive in Battle of </a:t>
            </a:r>
            <a:r>
              <a:rPr lang="en-US" dirty="0" err="1" smtClean="0"/>
              <a:t>Arcot</a:t>
            </a:r>
            <a:r>
              <a:rPr lang="en-US" dirty="0" smtClean="0"/>
              <a:t>(1751)</a:t>
            </a:r>
          </a:p>
          <a:p>
            <a:r>
              <a:rPr lang="en-US" dirty="0" smtClean="0"/>
              <a:t>B</a:t>
            </a:r>
            <a:r>
              <a:rPr lang="en-US" dirty="0" smtClean="0"/>
              <a:t>esieged </a:t>
            </a:r>
            <a:r>
              <a:rPr lang="en-US" dirty="0" smtClean="0"/>
              <a:t>at </a:t>
            </a:r>
            <a:r>
              <a:rPr lang="en-US" dirty="0" smtClean="0"/>
              <a:t>Trichy killed </a:t>
            </a:r>
            <a:r>
              <a:rPr lang="en-US" dirty="0" smtClean="0"/>
              <a:t>by Raja of </a:t>
            </a:r>
            <a:r>
              <a:rPr lang="en-US" dirty="0" smtClean="0"/>
              <a:t>Tanjore.</a:t>
            </a:r>
          </a:p>
          <a:p>
            <a:r>
              <a:rPr lang="en-US" dirty="0" smtClean="0"/>
              <a:t>East India Company’s supporter Mohammed </a:t>
            </a:r>
            <a:r>
              <a:rPr lang="en-US" dirty="0" smtClean="0"/>
              <a:t>Ali became </a:t>
            </a:r>
            <a:r>
              <a:rPr lang="en-US" dirty="0" err="1" smtClean="0"/>
              <a:t>Nawab</a:t>
            </a:r>
            <a:r>
              <a:rPr lang="en-US" dirty="0" smtClean="0"/>
              <a:t> of </a:t>
            </a:r>
            <a:r>
              <a:rPr lang="en-US" dirty="0" err="1" smtClean="0"/>
              <a:t>Carnatic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Dupleix   </a:t>
            </a:r>
            <a:r>
              <a:rPr lang="en-US" dirty="0" smtClean="0"/>
              <a:t>was </a:t>
            </a:r>
            <a:r>
              <a:rPr lang="en-US" dirty="0" smtClean="0"/>
              <a:t>recalled by French </a:t>
            </a:r>
            <a:r>
              <a:rPr lang="en-US" dirty="0" smtClean="0"/>
              <a:t>in 1754- he followed by </a:t>
            </a:r>
            <a:r>
              <a:rPr lang="en-US" b="1" dirty="0" err="1" smtClean="0"/>
              <a:t>Godeheu</a:t>
            </a:r>
            <a:r>
              <a:rPr lang="en-US" b="1" dirty="0" smtClean="0"/>
              <a:t>-</a:t>
            </a:r>
            <a:r>
              <a:rPr lang="en-US" dirty="0" smtClean="0"/>
              <a:t>arranged peace treaty- both companies were agreed not to interfere in native matters</a:t>
            </a:r>
          </a:p>
          <a:p>
            <a:r>
              <a:rPr lang="en-US" b="1" dirty="0" smtClean="0"/>
              <a:t>Treaty of Pondicherry(1754)</a:t>
            </a:r>
            <a:endParaRPr lang="en-US" dirty="0" smtClean="0"/>
          </a:p>
          <a:p>
            <a:r>
              <a:rPr lang="en-US" dirty="0" smtClean="0"/>
              <a:t>Results of Second </a:t>
            </a:r>
            <a:r>
              <a:rPr lang="en-US" dirty="0" err="1" smtClean="0"/>
              <a:t>carnatic</a:t>
            </a:r>
            <a:r>
              <a:rPr lang="en-US" dirty="0" smtClean="0"/>
              <a:t> War</a:t>
            </a:r>
          </a:p>
          <a:p>
            <a:r>
              <a:rPr lang="en-US" dirty="0" smtClean="0"/>
              <a:t>Friend of English Mohammed Ali as </a:t>
            </a:r>
            <a:r>
              <a:rPr lang="en-US" dirty="0" err="1" smtClean="0"/>
              <a:t>Nawab</a:t>
            </a:r>
            <a:r>
              <a:rPr lang="en-US" dirty="0" smtClean="0"/>
              <a:t> of </a:t>
            </a:r>
            <a:r>
              <a:rPr lang="en-US" dirty="0" err="1" smtClean="0"/>
              <a:t>Carnatic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</a:t>
            </a:r>
            <a:r>
              <a:rPr lang="en-US" dirty="0" err="1" smtClean="0"/>
              <a:t>Carnatic</a:t>
            </a:r>
            <a:r>
              <a:rPr lang="en-US" dirty="0" smtClean="0"/>
              <a:t> War (1758-63)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Causes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Outbreak </a:t>
            </a:r>
            <a:r>
              <a:rPr lang="en-US" b="1" dirty="0" smtClean="0"/>
              <a:t>of Seven Year War in </a:t>
            </a:r>
            <a:r>
              <a:rPr lang="en-US" b="1" dirty="0" smtClean="0"/>
              <a:t>1756- between England </a:t>
            </a:r>
            <a:r>
              <a:rPr lang="en-US" b="1" dirty="0" smtClean="0"/>
              <a:t>&amp; </a:t>
            </a:r>
            <a:r>
              <a:rPr lang="en-US" b="1" dirty="0" smtClean="0"/>
              <a:t>France</a:t>
            </a:r>
          </a:p>
          <a:p>
            <a:r>
              <a:rPr lang="en-US" b="1" dirty="0" smtClean="0"/>
              <a:t>Arrival of Count de </a:t>
            </a:r>
            <a:r>
              <a:rPr lang="en-US" b="1" dirty="0" err="1" smtClean="0"/>
              <a:t>Lally</a:t>
            </a:r>
            <a:r>
              <a:rPr lang="en-US" b="1" dirty="0" smtClean="0"/>
              <a:t>- </a:t>
            </a:r>
            <a:r>
              <a:rPr lang="en-US" b="1" dirty="0" smtClean="0"/>
              <a:t>1758</a:t>
            </a:r>
          </a:p>
          <a:p>
            <a:pPr>
              <a:buNone/>
            </a:pPr>
            <a:r>
              <a:rPr lang="en-US" b="1" dirty="0" smtClean="0"/>
              <a:t>Course of War</a:t>
            </a:r>
          </a:p>
          <a:p>
            <a:pPr>
              <a:buNone/>
            </a:pPr>
            <a:r>
              <a:rPr lang="en-US" b="1" dirty="0" smtClean="0"/>
              <a:t>Count de </a:t>
            </a:r>
            <a:r>
              <a:rPr lang="en-US" b="1" dirty="0" err="1" smtClean="0"/>
              <a:t>Lally</a:t>
            </a:r>
            <a:r>
              <a:rPr lang="en-US" b="1" dirty="0" smtClean="0"/>
              <a:t> </a:t>
            </a:r>
            <a:r>
              <a:rPr lang="en-US" dirty="0" smtClean="0"/>
              <a:t>attacked </a:t>
            </a:r>
            <a:r>
              <a:rPr lang="en-US" b="1" dirty="0" smtClean="0"/>
              <a:t>Fort </a:t>
            </a:r>
            <a:r>
              <a:rPr lang="en-US" b="1" dirty="0" smtClean="0"/>
              <a:t>St. </a:t>
            </a:r>
            <a:r>
              <a:rPr lang="en-US" b="1" dirty="0" smtClean="0"/>
              <a:t>David- </a:t>
            </a:r>
            <a:r>
              <a:rPr lang="en-US" dirty="0" smtClean="0"/>
              <a:t>then he planned to attack madras- so he called </a:t>
            </a:r>
            <a:r>
              <a:rPr lang="en-US" dirty="0" err="1" smtClean="0"/>
              <a:t>Bussy</a:t>
            </a:r>
            <a:r>
              <a:rPr lang="en-US" dirty="0" smtClean="0"/>
              <a:t> from Hyderabad- great political blunder- soon after his </a:t>
            </a:r>
            <a:r>
              <a:rPr lang="en-US" dirty="0" smtClean="0"/>
              <a:t>departure </a:t>
            </a:r>
            <a:r>
              <a:rPr lang="en-US" dirty="0" smtClean="0"/>
              <a:t>– </a:t>
            </a:r>
            <a:r>
              <a:rPr lang="en-US" dirty="0" smtClean="0"/>
              <a:t>Clive </a:t>
            </a:r>
            <a:r>
              <a:rPr lang="en-US" dirty="0" smtClean="0"/>
              <a:t>sent- Col. Forde from Bengal- and – captured Northern </a:t>
            </a:r>
            <a:r>
              <a:rPr lang="en-US" dirty="0" err="1" smtClean="0"/>
              <a:t>Sircars</a:t>
            </a:r>
            <a:r>
              <a:rPr lang="en-US" dirty="0" smtClean="0"/>
              <a:t> (Hyderabad)  </a:t>
            </a:r>
            <a:r>
              <a:rPr lang="en-US" dirty="0" smtClean="0"/>
              <a:t>from French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685800"/>
            <a:ext cx="7543800" cy="5788152"/>
          </a:xfrm>
        </p:spPr>
        <p:txBody>
          <a:bodyPr/>
          <a:lstStyle/>
          <a:p>
            <a:r>
              <a:rPr lang="en-US" b="1" dirty="0" smtClean="0"/>
              <a:t>Battle  of </a:t>
            </a:r>
            <a:r>
              <a:rPr lang="en-US" b="1" dirty="0" err="1" smtClean="0"/>
              <a:t>Wandiwash</a:t>
            </a:r>
            <a:r>
              <a:rPr lang="en-US" b="1" dirty="0" smtClean="0"/>
              <a:t> (</a:t>
            </a:r>
            <a:r>
              <a:rPr lang="en-US" b="1" dirty="0" smtClean="0"/>
              <a:t>1760)</a:t>
            </a:r>
          </a:p>
          <a:p>
            <a:r>
              <a:rPr lang="en-US" dirty="0" smtClean="0"/>
              <a:t>English General Sir Eyre </a:t>
            </a:r>
            <a:r>
              <a:rPr lang="en-US" dirty="0" err="1" smtClean="0"/>
              <a:t>Coote</a:t>
            </a:r>
            <a:r>
              <a:rPr lang="en-US" dirty="0" smtClean="0"/>
              <a:t> </a:t>
            </a:r>
            <a:r>
              <a:rPr lang="en-US" dirty="0" smtClean="0"/>
              <a:t>, </a:t>
            </a:r>
            <a:r>
              <a:rPr lang="en-US" b="1" dirty="0" smtClean="0"/>
              <a:t>Defeat of Count de </a:t>
            </a:r>
            <a:r>
              <a:rPr lang="en-US" b="1" dirty="0" err="1" smtClean="0"/>
              <a:t>lally</a:t>
            </a:r>
            <a:r>
              <a:rPr lang="en-US" b="1" dirty="0" smtClean="0"/>
              <a:t> </a:t>
            </a:r>
            <a:r>
              <a:rPr lang="en-US" b="1" dirty="0" smtClean="0"/>
              <a:t>took </a:t>
            </a:r>
            <a:r>
              <a:rPr lang="en-US" b="1" dirty="0" err="1" smtClean="0"/>
              <a:t>Bussy</a:t>
            </a:r>
            <a:r>
              <a:rPr lang="en-US" b="1" dirty="0" smtClean="0"/>
              <a:t> prisoner- loss of Pondicherry (</a:t>
            </a:r>
            <a:r>
              <a:rPr lang="en-US" b="1" dirty="0" smtClean="0"/>
              <a:t>1761)</a:t>
            </a:r>
          </a:p>
          <a:p>
            <a:r>
              <a:rPr lang="en-US" b="1" dirty="0" smtClean="0"/>
              <a:t>Treaty of Paris (1763)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French </a:t>
            </a:r>
            <a:r>
              <a:rPr lang="en-US" dirty="0" smtClean="0"/>
              <a:t>settlements in India were returned- restriction forced not to fortified-ended the military and political power of French in India.- This war ended French power and English became the only European force in the country.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762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458200" cy="6477000"/>
          </a:xfrm>
        </p:spPr>
        <p:txBody>
          <a:bodyPr/>
          <a:lstStyle/>
          <a:p>
            <a:r>
              <a:rPr lang="en-US" dirty="0" smtClean="0">
                <a:latin typeface="Consolas" pitchFamily="49" charset="0"/>
              </a:rPr>
              <a:t>Total three wars </a:t>
            </a:r>
            <a:r>
              <a:rPr lang="en-US" dirty="0" err="1" smtClean="0">
                <a:latin typeface="Consolas" pitchFamily="49" charset="0"/>
              </a:rPr>
              <a:t>faught</a:t>
            </a:r>
            <a:r>
              <a:rPr lang="en-US" dirty="0" smtClean="0">
                <a:latin typeface="Consolas" pitchFamily="49" charset="0"/>
              </a:rPr>
              <a:t> between French and British in this Deccan region.</a:t>
            </a:r>
          </a:p>
          <a:p>
            <a:r>
              <a:rPr lang="en-US" b="1" dirty="0" smtClean="0">
                <a:latin typeface="Consolas" pitchFamily="49" charset="0"/>
              </a:rPr>
              <a:t>First </a:t>
            </a:r>
            <a:r>
              <a:rPr lang="en-US" b="1" dirty="0" err="1" smtClean="0">
                <a:latin typeface="Consolas" pitchFamily="49" charset="0"/>
              </a:rPr>
              <a:t>Carnatic</a:t>
            </a:r>
            <a:r>
              <a:rPr lang="en-US" b="1" dirty="0" smtClean="0">
                <a:latin typeface="Consolas" pitchFamily="49" charset="0"/>
              </a:rPr>
              <a:t> War (1746-48)</a:t>
            </a:r>
          </a:p>
          <a:p>
            <a:r>
              <a:rPr lang="en-US" b="1" dirty="0" smtClean="0">
                <a:latin typeface="Consolas" pitchFamily="49" charset="0"/>
              </a:rPr>
              <a:t>Second </a:t>
            </a:r>
            <a:r>
              <a:rPr lang="en-US" b="1" dirty="0" err="1" smtClean="0">
                <a:latin typeface="Consolas" pitchFamily="49" charset="0"/>
              </a:rPr>
              <a:t>Carnatic</a:t>
            </a:r>
            <a:r>
              <a:rPr lang="en-US" b="1" dirty="0" smtClean="0">
                <a:latin typeface="Consolas" pitchFamily="49" charset="0"/>
              </a:rPr>
              <a:t> War  (1749–1754)</a:t>
            </a:r>
          </a:p>
          <a:p>
            <a:r>
              <a:rPr lang="en-US" b="1" dirty="0" smtClean="0">
                <a:latin typeface="Consolas" pitchFamily="49" charset="0"/>
              </a:rPr>
              <a:t>Third </a:t>
            </a:r>
            <a:r>
              <a:rPr lang="en-US" b="1" dirty="0" err="1" smtClean="0">
                <a:latin typeface="Consolas" pitchFamily="49" charset="0"/>
              </a:rPr>
              <a:t>Carnatic</a:t>
            </a:r>
            <a:r>
              <a:rPr lang="en-US" b="1" dirty="0" smtClean="0">
                <a:latin typeface="Consolas" pitchFamily="49" charset="0"/>
              </a:rPr>
              <a:t> War  (1757–1763)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  <a:latin typeface="Consolas" pitchFamily="49" charset="0"/>
              </a:rPr>
              <a:t>Main Reasons for these wars</a:t>
            </a:r>
          </a:p>
          <a:p>
            <a:pPr marL="457200" indent="-457200">
              <a:buAutoNum type="arabicPeriod"/>
            </a:pPr>
            <a:r>
              <a:rPr lang="en-US" dirty="0" smtClean="0">
                <a:latin typeface="Consolas" pitchFamily="49" charset="0"/>
              </a:rPr>
              <a:t>The First and Third </a:t>
            </a:r>
            <a:r>
              <a:rPr lang="en-US" dirty="0" err="1" smtClean="0">
                <a:latin typeface="Consolas" pitchFamily="49" charset="0"/>
              </a:rPr>
              <a:t>Carnatic</a:t>
            </a:r>
            <a:r>
              <a:rPr lang="en-US" dirty="0" smtClean="0">
                <a:latin typeface="Consolas" pitchFamily="49" charset="0"/>
              </a:rPr>
              <a:t> Wars were essentially reflection of two international wars - War of the Austrian Succession (1740-48), and the Seven Year's War (1756-1763) respectively</a:t>
            </a:r>
          </a:p>
          <a:p>
            <a:pPr marL="457200" indent="-457200">
              <a:buAutoNum type="arabicPeriod"/>
            </a:pPr>
            <a:r>
              <a:rPr lang="en-US" dirty="0" smtClean="0">
                <a:latin typeface="Consolas" pitchFamily="49" charset="0"/>
              </a:rPr>
              <a:t>The British and the French, both were eager to monopolize the Indian</a:t>
            </a:r>
            <a:r>
              <a:rPr lang="en-US" dirty="0" smtClean="0">
                <a:latin typeface="Consolas" pitchFamily="49" charset="0"/>
                <a:hlinkClick r:id="rId2" tooltip="Click to Continue &gt; by CutThePrice"/>
              </a:rPr>
              <a:t> trade </a:t>
            </a:r>
            <a:endParaRPr lang="en-US" dirty="0" smtClean="0">
              <a:latin typeface="Consolas" pitchFamily="49" charset="0"/>
            </a:endParaRPr>
          </a:p>
          <a:p>
            <a:pPr marL="457200" indent="-457200">
              <a:buAutoNum type="arabicPeriod"/>
            </a:pPr>
            <a:r>
              <a:rPr lang="en-US" dirty="0" smtClean="0">
                <a:latin typeface="Consolas" pitchFamily="49" charset="0"/>
              </a:rPr>
              <a:t>The Internal(both Military &amp; Political) weakness of Native rulers.</a:t>
            </a:r>
          </a:p>
          <a:p>
            <a:pPr marL="457200" indent="-457200">
              <a:buAutoNum type="arabicPeriod"/>
            </a:pPr>
            <a:endParaRPr lang="en-US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First </a:t>
            </a:r>
            <a:r>
              <a:rPr lang="en-US" dirty="0" err="1" smtClean="0">
                <a:solidFill>
                  <a:srgbClr val="0070C0"/>
                </a:solidFill>
                <a:latin typeface="Consolas" pitchFamily="49" charset="0"/>
              </a:rPr>
              <a:t>Carnatic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 War (1746-48)</a:t>
            </a:r>
            <a:endParaRPr lang="en-US" dirty="0">
              <a:solidFill>
                <a:srgbClr val="0070C0"/>
              </a:solidFill>
              <a:latin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2000"/>
            <a:ext cx="8534400" cy="5791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Consolas" pitchFamily="49" charset="0"/>
              </a:rPr>
              <a:t>Background of the war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General decline in central control over the empire after the death of </a:t>
            </a:r>
            <a:r>
              <a:rPr lang="en-US" sz="2800" dirty="0" err="1" smtClean="0"/>
              <a:t>Aurangazeb</a:t>
            </a:r>
            <a:r>
              <a:rPr lang="en-US" sz="2800" dirty="0" smtClean="0"/>
              <a:t>, several erstwhile Mughal colonies revolted. </a:t>
            </a:r>
          </a:p>
          <a:p>
            <a:pPr marL="457200" indent="-457200">
              <a:buAutoNum type="arabicPeriod"/>
            </a:pPr>
            <a:r>
              <a:rPr lang="en-US" sz="2800" dirty="0" err="1" smtClean="0"/>
              <a:t>Carnatic</a:t>
            </a:r>
            <a:r>
              <a:rPr lang="en-US" sz="2800" dirty="0" smtClean="0"/>
              <a:t> was ruled by </a:t>
            </a:r>
            <a:r>
              <a:rPr lang="en-US" sz="2800" dirty="0" err="1" smtClean="0"/>
              <a:t>Nawab</a:t>
            </a:r>
            <a:r>
              <a:rPr lang="en-US" sz="2800" dirty="0" smtClean="0"/>
              <a:t> Dost Ali, under the legal purview of the </a:t>
            </a:r>
            <a:r>
              <a:rPr lang="en-US" sz="2800" dirty="0" err="1" smtClean="0">
                <a:hlinkClick r:id="rId2" tooltip="Nizam of Hyderabad"/>
              </a:rPr>
              <a:t>Nizam</a:t>
            </a:r>
            <a:r>
              <a:rPr lang="en-US" sz="2800" dirty="0" smtClean="0">
                <a:hlinkClick r:id="rId2" tooltip="Nizam of Hyderabad"/>
              </a:rPr>
              <a:t> of Hyderabad</a:t>
            </a:r>
            <a:r>
              <a:rPr lang="en-US" sz="2800" dirty="0" smtClean="0"/>
              <a:t>. 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Dost Ali's death sparked a power struggle between his son-in-law </a:t>
            </a:r>
            <a:r>
              <a:rPr lang="en-US" sz="2800" u="sng" dirty="0" err="1" smtClean="0">
                <a:solidFill>
                  <a:schemeClr val="accent1">
                    <a:lumMod val="75000"/>
                  </a:schemeClr>
                </a:solidFill>
              </a:rPr>
              <a:t>Chanda</a:t>
            </a:r>
            <a:r>
              <a:rPr lang="en-US" sz="2800" u="sng" dirty="0" smtClean="0">
                <a:solidFill>
                  <a:schemeClr val="accent1">
                    <a:lumMod val="75000"/>
                  </a:schemeClr>
                </a:solidFill>
              </a:rPr>
              <a:t> Sahib </a:t>
            </a:r>
            <a:r>
              <a:rPr lang="en-US" sz="2800" dirty="0" smtClean="0"/>
              <a:t>and the </a:t>
            </a:r>
            <a:r>
              <a:rPr lang="en-US" sz="2800" dirty="0" err="1" smtClean="0"/>
              <a:t>Nizam's</a:t>
            </a:r>
            <a:r>
              <a:rPr lang="en-US" sz="2800" dirty="0" smtClean="0"/>
              <a:t> nominee, </a:t>
            </a:r>
            <a:r>
              <a:rPr lang="en-US" sz="2800" dirty="0" smtClean="0">
                <a:hlinkClick r:id="rId3" tooltip="Anwaruddin Muhammed Khan"/>
              </a:rPr>
              <a:t>Anwar-</a:t>
            </a:r>
            <a:r>
              <a:rPr lang="en-US" sz="2800" dirty="0" err="1" smtClean="0">
                <a:hlinkClick r:id="rId3" tooltip="Anwaruddin Muhammed Khan"/>
              </a:rPr>
              <a:t>ud</a:t>
            </a:r>
            <a:r>
              <a:rPr lang="en-US" sz="2800" dirty="0" smtClean="0">
                <a:hlinkClick r:id="rId3" tooltip="Anwaruddin Muhammed Khan"/>
              </a:rPr>
              <a:t>-Din</a:t>
            </a:r>
            <a:r>
              <a:rPr lang="en-US" sz="2800" dirty="0" smtClean="0"/>
              <a:t>. 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The British enlisted the help of Anwar-</a:t>
            </a:r>
            <a:r>
              <a:rPr lang="en-US" sz="2800" dirty="0" err="1" smtClean="0"/>
              <a:t>ud</a:t>
            </a:r>
            <a:r>
              <a:rPr lang="en-US" sz="2800" dirty="0" smtClean="0"/>
              <a:t>-Din to oust </a:t>
            </a:r>
            <a:r>
              <a:rPr lang="en-US" sz="2800" dirty="0" smtClean="0">
                <a:hlinkClick r:id="rId4" tooltip="Joseph François Dupleix"/>
              </a:rPr>
              <a:t>Joseph François Dupleix</a:t>
            </a:r>
            <a:r>
              <a:rPr lang="en-US" sz="2800" dirty="0" smtClean="0"/>
              <a:t> and the French from </a:t>
            </a:r>
            <a:r>
              <a:rPr lang="en-US" sz="2800" dirty="0" smtClean="0">
                <a:hlinkClick r:id="rId5" tooltip="Madras"/>
              </a:rPr>
              <a:t>Madras</a:t>
            </a:r>
            <a:r>
              <a:rPr lang="en-US" dirty="0" smtClean="0"/>
              <a:t>.</a:t>
            </a:r>
            <a:endParaRPr lang="en-US" dirty="0">
              <a:solidFill>
                <a:srgbClr val="00B050"/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381000"/>
            <a:ext cx="8458200" cy="6248400"/>
          </a:xfrm>
        </p:spPr>
        <p:txBody>
          <a:bodyPr/>
          <a:lstStyle/>
          <a:p>
            <a:r>
              <a:rPr lang="en-US" dirty="0" smtClean="0"/>
              <a:t>As governor of the French East India Company, Marquis Joseph-François Dupleix sought to establish a French colony in India. </a:t>
            </a:r>
          </a:p>
          <a:p>
            <a:r>
              <a:rPr lang="en-US" dirty="0" smtClean="0"/>
              <a:t>Immediately upon his arrival in India, he organized Indian recruits under French officers for the first time</a:t>
            </a:r>
          </a:p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</a:rPr>
              <a:t>Position of </a:t>
            </a:r>
            <a:r>
              <a:rPr lang="en-US" b="1" dirty="0" err="1" smtClean="0">
                <a:solidFill>
                  <a:srgbClr val="00B0F0"/>
                </a:solidFill>
              </a:rPr>
              <a:t>Carnatic</a:t>
            </a:r>
            <a:endParaRPr lang="en-US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Carnatic</a:t>
            </a:r>
            <a:r>
              <a:rPr lang="en-US" dirty="0" smtClean="0"/>
              <a:t> was under the authority of </a:t>
            </a:r>
            <a:r>
              <a:rPr lang="en-US" dirty="0" err="1" smtClean="0"/>
              <a:t>Nawab</a:t>
            </a:r>
            <a:r>
              <a:rPr lang="en-US" dirty="0" smtClean="0"/>
              <a:t> of </a:t>
            </a:r>
            <a:r>
              <a:rPr lang="en-US" dirty="0" err="1" smtClean="0"/>
              <a:t>Carnatic</a:t>
            </a:r>
            <a:r>
              <a:rPr lang="en-US" dirty="0" smtClean="0"/>
              <a:t>( under </a:t>
            </a:r>
            <a:r>
              <a:rPr lang="en-US" dirty="0" err="1" smtClean="0"/>
              <a:t>Mughul</a:t>
            </a:r>
            <a:r>
              <a:rPr lang="en-US" dirty="0" smtClean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In 1741 Marathas killed </a:t>
            </a:r>
            <a:r>
              <a:rPr lang="en-US" dirty="0" err="1" smtClean="0"/>
              <a:t>Carnatic</a:t>
            </a:r>
            <a:r>
              <a:rPr lang="en-US" dirty="0" smtClean="0"/>
              <a:t> ruler </a:t>
            </a:r>
            <a:r>
              <a:rPr lang="en-US" b="1" dirty="0" smtClean="0"/>
              <a:t>Dost Ali</a:t>
            </a:r>
            <a:r>
              <a:rPr lang="en-US" dirty="0" smtClean="0"/>
              <a:t> and captured his son –in- law </a:t>
            </a:r>
            <a:r>
              <a:rPr lang="en-US" b="1" dirty="0" err="1" smtClean="0"/>
              <a:t>Chanda</a:t>
            </a:r>
            <a:r>
              <a:rPr lang="en-US" b="1" dirty="0" smtClean="0"/>
              <a:t> Sahib-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In the absence of ruler </a:t>
            </a:r>
            <a:r>
              <a:rPr lang="en-US" dirty="0" err="1" smtClean="0"/>
              <a:t>Nizam</a:t>
            </a:r>
            <a:r>
              <a:rPr lang="en-US" dirty="0" smtClean="0"/>
              <a:t> of </a:t>
            </a:r>
            <a:r>
              <a:rPr lang="en-US" dirty="0" err="1" smtClean="0"/>
              <a:t>Hyderbad</a:t>
            </a:r>
            <a:r>
              <a:rPr lang="en-US" dirty="0" smtClean="0"/>
              <a:t> sent </a:t>
            </a:r>
            <a:r>
              <a:rPr lang="en-US" b="1" dirty="0" smtClean="0"/>
              <a:t>Anwar –</a:t>
            </a:r>
            <a:r>
              <a:rPr lang="en-US" b="1" dirty="0" err="1" smtClean="0"/>
              <a:t>ud</a:t>
            </a:r>
            <a:r>
              <a:rPr lang="en-US" b="1" dirty="0" smtClean="0"/>
              <a:t>- Din to adorned as </a:t>
            </a:r>
            <a:r>
              <a:rPr lang="en-US" b="1" dirty="0" err="1" smtClean="0"/>
              <a:t>Nawab</a:t>
            </a:r>
            <a:endParaRPr lang="en-US" b="1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By1748 </a:t>
            </a:r>
            <a:r>
              <a:rPr lang="en-US" dirty="0" err="1" smtClean="0"/>
              <a:t>Chanda</a:t>
            </a:r>
            <a:r>
              <a:rPr lang="en-US" dirty="0" smtClean="0"/>
              <a:t> </a:t>
            </a:r>
            <a:r>
              <a:rPr lang="en-US" dirty="0" err="1" smtClean="0"/>
              <a:t>Shaib</a:t>
            </a:r>
            <a:r>
              <a:rPr lang="en-US" dirty="0" smtClean="0"/>
              <a:t> was released by Marathas-now </a:t>
            </a:r>
            <a:r>
              <a:rPr lang="en-US" dirty="0" err="1" smtClean="0"/>
              <a:t>Chanda</a:t>
            </a:r>
            <a:r>
              <a:rPr lang="en-US" dirty="0" smtClean="0"/>
              <a:t> </a:t>
            </a:r>
            <a:r>
              <a:rPr lang="en-US" dirty="0" err="1" smtClean="0"/>
              <a:t>Shaib</a:t>
            </a:r>
            <a:r>
              <a:rPr lang="en-US" dirty="0" smtClean="0"/>
              <a:t> claimed the </a:t>
            </a:r>
            <a:r>
              <a:rPr lang="en-US" smtClean="0"/>
              <a:t>nawabship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First </a:t>
            </a:r>
            <a:r>
              <a:rPr lang="en-US" dirty="0" err="1" smtClean="0"/>
              <a:t>Carnatic</a:t>
            </a:r>
            <a:r>
              <a:rPr lang="en-US" dirty="0" smtClean="0"/>
              <a:t> War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838200"/>
            <a:ext cx="8229600" cy="5635752"/>
          </a:xfrm>
        </p:spPr>
        <p:txBody>
          <a:bodyPr/>
          <a:lstStyle/>
          <a:p>
            <a:pPr marL="457200" indent="-457200">
              <a:buNone/>
            </a:pPr>
            <a:r>
              <a:rPr lang="en-US" dirty="0" smtClean="0"/>
              <a:t>Causes</a:t>
            </a:r>
          </a:p>
          <a:p>
            <a:pPr marL="457200" indent="-457200">
              <a:buNone/>
            </a:pPr>
            <a:r>
              <a:rPr lang="en-US" dirty="0" smtClean="0"/>
              <a:t>1. War of Austrian Succession in Europe</a:t>
            </a:r>
          </a:p>
          <a:p>
            <a:pPr marL="457200" indent="-457200">
              <a:buNone/>
            </a:pPr>
            <a:r>
              <a:rPr lang="en-US" dirty="0" smtClean="0"/>
              <a:t>	</a:t>
            </a:r>
            <a:r>
              <a:rPr lang="en-US" dirty="0" smtClean="0"/>
              <a:t>(1740-48)  </a:t>
            </a:r>
          </a:p>
          <a:p>
            <a:pPr marL="457200" indent="-457200">
              <a:buNone/>
            </a:pPr>
            <a:r>
              <a:rPr lang="en-US" dirty="0" smtClean="0"/>
              <a:t>2. Commercial rivalry of the English and </a:t>
            </a:r>
          </a:p>
          <a:p>
            <a:pPr marL="457200" indent="-457200">
              <a:buNone/>
            </a:pPr>
            <a:r>
              <a:rPr lang="en-US" dirty="0" smtClean="0"/>
              <a:t>	</a:t>
            </a:r>
            <a:r>
              <a:rPr lang="en-US" dirty="0" smtClean="0"/>
              <a:t>French Companies</a:t>
            </a:r>
          </a:p>
          <a:p>
            <a:pPr marL="457200" indent="-457200">
              <a:buNone/>
            </a:pPr>
            <a:r>
              <a:rPr lang="en-US" dirty="0" smtClean="0"/>
              <a:t>3. Arrival of Dupleix as governor to French territories</a:t>
            </a:r>
          </a:p>
          <a:p>
            <a:pPr marL="457200" indent="-457200">
              <a:buNone/>
            </a:pPr>
            <a:r>
              <a:rPr lang="en-US" dirty="0" smtClean="0"/>
              <a:t>4. Internal political problem between </a:t>
            </a:r>
          </a:p>
          <a:p>
            <a:pPr marL="457200" indent="-457200">
              <a:buNone/>
            </a:pPr>
            <a:r>
              <a:rPr lang="en-US" dirty="0" err="1" smtClean="0"/>
              <a:t>Chanda</a:t>
            </a:r>
            <a:r>
              <a:rPr lang="en-US" dirty="0" smtClean="0"/>
              <a:t> </a:t>
            </a:r>
            <a:r>
              <a:rPr lang="en-US" dirty="0" err="1" smtClean="0"/>
              <a:t>Shaib</a:t>
            </a:r>
            <a:r>
              <a:rPr lang="en-US" dirty="0" smtClean="0"/>
              <a:t> and Anwar-</a:t>
            </a:r>
            <a:r>
              <a:rPr lang="en-US" dirty="0" err="1" smtClean="0"/>
              <a:t>ud</a:t>
            </a:r>
            <a:r>
              <a:rPr lang="en-US" dirty="0" smtClean="0"/>
              <a:t>-din.</a:t>
            </a:r>
          </a:p>
          <a:p>
            <a:pPr marL="457200" indent="-457200">
              <a:buNone/>
            </a:pPr>
            <a:endParaRPr lang="en-US" dirty="0" smtClean="0"/>
          </a:p>
          <a:p>
            <a:pPr marL="457200" indent="-457200">
              <a:buNone/>
            </a:pPr>
            <a:endParaRPr lang="en-US" dirty="0"/>
          </a:p>
        </p:txBody>
      </p:sp>
      <p:sp>
        <p:nvSpPr>
          <p:cNvPr id="1026" name="AutoShape 2" descr="Image result for war of austrian succession"/>
          <p:cNvSpPr>
            <a:spLocks noChangeAspect="1" noChangeArrowheads="1"/>
          </p:cNvSpPr>
          <p:nvPr/>
        </p:nvSpPr>
        <p:spPr bwMode="auto">
          <a:xfrm>
            <a:off x="155575" y="-731838"/>
            <a:ext cx="1828800" cy="152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685800"/>
            <a:ext cx="1828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3657600"/>
            <a:ext cx="182880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carnatic wars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4191000"/>
            <a:ext cx="1914525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7467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609600"/>
            <a:ext cx="8077200" cy="5864352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Course of the War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Dupleix </a:t>
            </a:r>
            <a:r>
              <a:rPr lang="en-US" b="1" dirty="0" smtClean="0"/>
              <a:t>– </a:t>
            </a:r>
            <a:r>
              <a:rPr lang="en-US" dirty="0" smtClean="0"/>
              <a:t>French Governor of Pondicherry –approached Anwar-</a:t>
            </a:r>
            <a:r>
              <a:rPr lang="en-US" dirty="0" err="1" smtClean="0"/>
              <a:t>ud</a:t>
            </a:r>
            <a:r>
              <a:rPr lang="en-US" dirty="0" smtClean="0"/>
              <a:t>-Din(</a:t>
            </a:r>
            <a:r>
              <a:rPr lang="en-US" dirty="0" err="1" smtClean="0"/>
              <a:t>Nawab</a:t>
            </a:r>
            <a:r>
              <a:rPr lang="en-US" dirty="0" smtClean="0"/>
              <a:t> of </a:t>
            </a:r>
            <a:r>
              <a:rPr lang="en-US" dirty="0" err="1" smtClean="0"/>
              <a:t>Carnatic</a:t>
            </a:r>
            <a:r>
              <a:rPr lang="en-US" dirty="0" smtClean="0"/>
              <a:t>)- to defeat English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/>
              <a:t>DUPLIEX coaxed BY </a:t>
            </a:r>
            <a:r>
              <a:rPr lang="en-US" dirty="0" err="1" smtClean="0"/>
              <a:t>Nawab</a:t>
            </a:r>
            <a:r>
              <a:rPr lang="en-US" dirty="0" smtClean="0"/>
              <a:t> by telling after capturing </a:t>
            </a:r>
            <a:r>
              <a:rPr lang="en-US" dirty="0" smtClean="0"/>
              <a:t>Madras- he will give madras to </a:t>
            </a:r>
            <a:r>
              <a:rPr lang="en-US" dirty="0" err="1" smtClean="0"/>
              <a:t>Nawab</a:t>
            </a:r>
            <a:r>
              <a:rPr lang="en-US" dirty="0" smtClean="0"/>
              <a:t> </a:t>
            </a:r>
            <a:r>
              <a:rPr lang="en-US" dirty="0" smtClean="0"/>
              <a:t>from English-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But </a:t>
            </a:r>
            <a:r>
              <a:rPr lang="en-US" dirty="0" smtClean="0"/>
              <a:t>DUPLIEX </a:t>
            </a:r>
            <a:r>
              <a:rPr lang="en-US" dirty="0" smtClean="0"/>
              <a:t>refused </a:t>
            </a:r>
            <a:r>
              <a:rPr lang="en-US" dirty="0" smtClean="0"/>
              <a:t>MADRAS to </a:t>
            </a:r>
            <a:r>
              <a:rPr lang="en-US" dirty="0" smtClean="0"/>
              <a:t>NAWAB-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 smtClean="0"/>
              <a:t>Nawab</a:t>
            </a:r>
            <a:r>
              <a:rPr lang="en-US" dirty="0" smtClean="0"/>
              <a:t> sent army – but it was defeated by FRENCH at St. Thomas (ALSO called </a:t>
            </a:r>
            <a:r>
              <a:rPr lang="en-US" b="1" dirty="0" smtClean="0"/>
              <a:t>Battle of </a:t>
            </a:r>
            <a:r>
              <a:rPr lang="en-US" b="1" dirty="0" err="1" smtClean="0"/>
              <a:t>Adyar</a:t>
            </a:r>
            <a:r>
              <a:rPr lang="en-US" b="1" dirty="0" smtClean="0"/>
              <a:t>(1746)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Dupleix </a:t>
            </a:r>
            <a:r>
              <a:rPr lang="en-US" dirty="0" smtClean="0"/>
              <a:t>attacked St. David –bravely defended by General Stringer </a:t>
            </a:r>
            <a:r>
              <a:rPr lang="en-US" dirty="0" err="1" smtClean="0"/>
              <a:t>Lawrance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457200"/>
            <a:ext cx="8382000" cy="6016752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End of War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War of Austrian </a:t>
            </a:r>
            <a:r>
              <a:rPr lang="en-US" dirty="0" smtClean="0"/>
              <a:t>Succession ended in Europe in 1748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 treaty- </a:t>
            </a:r>
            <a:r>
              <a:rPr lang="en-US" b="1" dirty="0" smtClean="0"/>
              <a:t>Aix-la- </a:t>
            </a:r>
            <a:r>
              <a:rPr lang="en-US" b="1" dirty="0" err="1" smtClean="0"/>
              <a:t>Chappalle</a:t>
            </a:r>
            <a:r>
              <a:rPr lang="en-US" b="1" dirty="0" smtClean="0"/>
              <a:t>- </a:t>
            </a:r>
            <a:r>
              <a:rPr lang="en-US" b="1" dirty="0" smtClean="0"/>
              <a:t> both countries accepted to resume to pre war political situation.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English </a:t>
            </a:r>
            <a:r>
              <a:rPr lang="en-US" dirty="0" smtClean="0"/>
              <a:t>give back </a:t>
            </a:r>
            <a:r>
              <a:rPr lang="en-US" dirty="0" err="1" smtClean="0"/>
              <a:t>Louisberg</a:t>
            </a:r>
            <a:r>
              <a:rPr lang="en-US" dirty="0" smtClean="0"/>
              <a:t> (North America)- French give back Madras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Result</a:t>
            </a:r>
          </a:p>
          <a:p>
            <a:pPr marL="457200" indent="-457200">
              <a:buAutoNum type="arabicPeriod"/>
            </a:pPr>
            <a:r>
              <a:rPr lang="en-US" dirty="0" smtClean="0"/>
              <a:t>Naval </a:t>
            </a:r>
            <a:r>
              <a:rPr lang="en-US" dirty="0" smtClean="0"/>
              <a:t>Power won the </a:t>
            </a:r>
            <a:r>
              <a:rPr lang="en-US" dirty="0" smtClean="0"/>
              <a:t>war</a:t>
            </a:r>
          </a:p>
          <a:p>
            <a:pPr marL="457200" indent="-457200">
              <a:buAutoNum type="arabicPeriod"/>
            </a:pPr>
            <a:r>
              <a:rPr lang="en-US" dirty="0" smtClean="0"/>
              <a:t> </a:t>
            </a:r>
            <a:r>
              <a:rPr lang="en-US" dirty="0" smtClean="0"/>
              <a:t>Disciplined </a:t>
            </a:r>
            <a:r>
              <a:rPr lang="en-US" dirty="0" smtClean="0"/>
              <a:t>European force won- </a:t>
            </a:r>
            <a:r>
              <a:rPr lang="en-US" dirty="0" smtClean="0"/>
              <a:t>defeated </a:t>
            </a:r>
            <a:r>
              <a:rPr lang="en-US" dirty="0" smtClean="0"/>
              <a:t>undisciplined </a:t>
            </a:r>
            <a:r>
              <a:rPr lang="en-US" dirty="0" smtClean="0"/>
              <a:t>Native army</a:t>
            </a:r>
            <a:r>
              <a:rPr lang="en-US" dirty="0" smtClean="0"/>
              <a:t>.</a:t>
            </a:r>
          </a:p>
          <a:p>
            <a:pPr marL="457200" indent="-457200">
              <a:buAutoNum type="arabicPeriod"/>
            </a:pPr>
            <a:r>
              <a:rPr lang="en-US" dirty="0" smtClean="0"/>
              <a:t>Native rulers weakness exposed.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</a:t>
            </a:r>
            <a:r>
              <a:rPr lang="en-US" dirty="0" err="1" smtClean="0"/>
              <a:t>Carnatic</a:t>
            </a:r>
            <a:r>
              <a:rPr lang="en-US" dirty="0" smtClean="0"/>
              <a:t> War(1749-54)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Causes: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1. Disputed </a:t>
            </a:r>
            <a:r>
              <a:rPr lang="en-US" b="1" dirty="0" smtClean="0"/>
              <a:t>Succession at Hyderabad &amp; </a:t>
            </a:r>
            <a:r>
              <a:rPr lang="en-US" b="1" dirty="0" err="1" smtClean="0"/>
              <a:t>Carnatic</a:t>
            </a:r>
            <a:r>
              <a:rPr lang="en-US" dirty="0" smtClean="0"/>
              <a:t> </a:t>
            </a:r>
          </a:p>
          <a:p>
            <a:r>
              <a:rPr lang="en-US" dirty="0" smtClean="0"/>
              <a:t>Hyderabad: </a:t>
            </a:r>
            <a:r>
              <a:rPr lang="en-US" dirty="0" err="1" smtClean="0"/>
              <a:t>Muzzafar</a:t>
            </a:r>
            <a:r>
              <a:rPr lang="en-US" dirty="0" smtClean="0"/>
              <a:t> Jung (French) Vs </a:t>
            </a:r>
            <a:r>
              <a:rPr lang="en-US" dirty="0" err="1" smtClean="0"/>
              <a:t>Nazir</a:t>
            </a:r>
            <a:r>
              <a:rPr lang="en-US" dirty="0" smtClean="0"/>
              <a:t> Jung(English) </a:t>
            </a:r>
          </a:p>
          <a:p>
            <a:r>
              <a:rPr lang="en-US" dirty="0" err="1" smtClean="0"/>
              <a:t>Carnatic</a:t>
            </a:r>
            <a:r>
              <a:rPr lang="en-US" dirty="0" smtClean="0"/>
              <a:t>: </a:t>
            </a:r>
            <a:r>
              <a:rPr lang="en-US" dirty="0" err="1" smtClean="0"/>
              <a:t>Chanda</a:t>
            </a:r>
            <a:r>
              <a:rPr lang="en-US" dirty="0" smtClean="0"/>
              <a:t> sahib(French) Vs Mohammed Ali (English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2. Stringent Anglo- French Relations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4038600"/>
            <a:ext cx="2667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Course of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382000" cy="5791200"/>
          </a:xfrm>
        </p:spPr>
        <p:txBody>
          <a:bodyPr/>
          <a:lstStyle/>
          <a:p>
            <a:r>
              <a:rPr lang="en-US" b="1" dirty="0" smtClean="0"/>
              <a:t>Battle of Amber (1749)</a:t>
            </a:r>
            <a:endParaRPr lang="en-US" dirty="0" smtClean="0"/>
          </a:p>
          <a:p>
            <a:r>
              <a:rPr lang="en-US" b="1" dirty="0" smtClean="0"/>
              <a:t>French &amp; </a:t>
            </a:r>
            <a:r>
              <a:rPr lang="en-US" b="1" dirty="0" err="1" smtClean="0"/>
              <a:t>Chanda</a:t>
            </a:r>
            <a:r>
              <a:rPr lang="en-US" b="1" dirty="0" smtClean="0"/>
              <a:t> Sahib </a:t>
            </a:r>
            <a:r>
              <a:rPr lang="en-US" dirty="0" smtClean="0"/>
              <a:t>defeated Anwar </a:t>
            </a:r>
            <a:r>
              <a:rPr lang="en-US" dirty="0" smtClean="0"/>
              <a:t>–</a:t>
            </a:r>
            <a:r>
              <a:rPr lang="en-US" dirty="0" err="1" smtClean="0"/>
              <a:t>ud</a:t>
            </a:r>
            <a:r>
              <a:rPr lang="en-US" dirty="0" smtClean="0"/>
              <a:t>-din- and was killed</a:t>
            </a:r>
          </a:p>
          <a:p>
            <a:r>
              <a:rPr lang="en-US" dirty="0" smtClean="0"/>
              <a:t>His </a:t>
            </a:r>
            <a:r>
              <a:rPr lang="en-US" dirty="0" smtClean="0"/>
              <a:t>illegitimate son Mohammed Ali refuge in </a:t>
            </a:r>
            <a:r>
              <a:rPr lang="en-US" dirty="0" err="1" smtClean="0"/>
              <a:t>Trichinoploy</a:t>
            </a:r>
            <a:r>
              <a:rPr lang="en-US" dirty="0" smtClean="0"/>
              <a:t>- Dupleix </a:t>
            </a:r>
            <a:r>
              <a:rPr lang="en-US" dirty="0" smtClean="0"/>
              <a:t> sent </a:t>
            </a:r>
            <a:r>
              <a:rPr lang="en-US" b="1" dirty="0" err="1" smtClean="0"/>
              <a:t>Chanda</a:t>
            </a:r>
            <a:r>
              <a:rPr lang="en-US" b="1" dirty="0" smtClean="0"/>
              <a:t> Sahib </a:t>
            </a:r>
            <a:r>
              <a:rPr lang="en-US" dirty="0" smtClean="0"/>
              <a:t>to </a:t>
            </a:r>
            <a:r>
              <a:rPr lang="en-US" dirty="0" smtClean="0"/>
              <a:t>capture Mohammed Ali </a:t>
            </a:r>
            <a:endParaRPr lang="en-US" dirty="0" smtClean="0"/>
          </a:p>
          <a:p>
            <a:r>
              <a:rPr lang="en-US" b="1" dirty="0" err="1" smtClean="0"/>
              <a:t>Nazir</a:t>
            </a:r>
            <a:r>
              <a:rPr lang="en-US" b="1" dirty="0" smtClean="0"/>
              <a:t> Jung </a:t>
            </a:r>
            <a:r>
              <a:rPr lang="en-US" b="1" dirty="0" smtClean="0"/>
              <a:t> </a:t>
            </a:r>
            <a:r>
              <a:rPr lang="en-US" dirty="0" smtClean="0"/>
              <a:t>was killed- 1750</a:t>
            </a:r>
          </a:p>
          <a:p>
            <a:r>
              <a:rPr lang="en-US" dirty="0" err="1" smtClean="0"/>
              <a:t>Muzzaffer</a:t>
            </a:r>
            <a:r>
              <a:rPr lang="en-US" dirty="0" smtClean="0"/>
              <a:t> </a:t>
            </a:r>
            <a:r>
              <a:rPr lang="en-US" dirty="0" smtClean="0"/>
              <a:t>Jung- </a:t>
            </a:r>
            <a:r>
              <a:rPr lang="en-US" dirty="0" smtClean="0"/>
              <a:t>crowned as </a:t>
            </a:r>
            <a:r>
              <a:rPr lang="en-US" dirty="0" err="1" smtClean="0"/>
              <a:t>Nizam</a:t>
            </a:r>
            <a:r>
              <a:rPr lang="en-US" dirty="0" smtClean="0"/>
              <a:t> in </a:t>
            </a:r>
            <a:r>
              <a:rPr lang="en-US" dirty="0" smtClean="0"/>
              <a:t>Pondicherry- sent to </a:t>
            </a:r>
            <a:r>
              <a:rPr lang="en-US" dirty="0" err="1" smtClean="0"/>
              <a:t>Hyderbad</a:t>
            </a:r>
            <a:r>
              <a:rPr lang="en-US" dirty="0" smtClean="0"/>
              <a:t> accompanied by French officer </a:t>
            </a:r>
            <a:r>
              <a:rPr lang="en-US" b="1" dirty="0" err="1" smtClean="0"/>
              <a:t>Bussy</a:t>
            </a:r>
            <a:endParaRPr lang="en-US" b="1" dirty="0" smtClean="0"/>
          </a:p>
          <a:p>
            <a:r>
              <a:rPr lang="en-US" dirty="0" smtClean="0"/>
              <a:t>on </a:t>
            </a:r>
            <a:r>
              <a:rPr lang="en-US" dirty="0" smtClean="0"/>
              <a:t>his way </a:t>
            </a:r>
            <a:r>
              <a:rPr lang="en-US" dirty="0" err="1" smtClean="0"/>
              <a:t>Muzzafer</a:t>
            </a:r>
            <a:r>
              <a:rPr lang="en-US" dirty="0" smtClean="0"/>
              <a:t> Jung killed- </a:t>
            </a:r>
            <a:r>
              <a:rPr lang="en-US" b="1" dirty="0" err="1" smtClean="0"/>
              <a:t>Bussy</a:t>
            </a:r>
            <a:r>
              <a:rPr lang="en-US" dirty="0" smtClean="0"/>
              <a:t> </a:t>
            </a:r>
            <a:r>
              <a:rPr lang="en-US" dirty="0" smtClean="0"/>
              <a:t>throne </a:t>
            </a:r>
            <a:r>
              <a:rPr lang="en-US" b="1" dirty="0" err="1" smtClean="0"/>
              <a:t>Salabat</a:t>
            </a:r>
            <a:r>
              <a:rPr lang="en-US" b="1" dirty="0" smtClean="0"/>
              <a:t> </a:t>
            </a:r>
            <a:r>
              <a:rPr lang="en-US" b="1" dirty="0" smtClean="0"/>
              <a:t>Jung as new </a:t>
            </a:r>
            <a:r>
              <a:rPr lang="en-US" b="1" dirty="0" err="1" smtClean="0"/>
              <a:t>Nizam</a:t>
            </a:r>
            <a:r>
              <a:rPr lang="en-US" b="1" dirty="0" smtClean="0"/>
              <a:t>-</a:t>
            </a:r>
            <a:r>
              <a:rPr lang="en-US" dirty="0" smtClean="0"/>
              <a:t> stayed in </a:t>
            </a:r>
            <a:r>
              <a:rPr lang="en-US" dirty="0" err="1" smtClean="0"/>
              <a:t>Hyderbhad</a:t>
            </a:r>
            <a:r>
              <a:rPr lang="en-US" dirty="0" smtClean="0"/>
              <a:t> </a:t>
            </a:r>
            <a:r>
              <a:rPr lang="en-US" dirty="0" smtClean="0"/>
              <a:t>to guard him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</TotalTime>
  <Words>741</Words>
  <Application>Microsoft Office PowerPoint</Application>
  <PresentationFormat>On-screen Show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Carnatic Wars</vt:lpstr>
      <vt:lpstr>Slide 2</vt:lpstr>
      <vt:lpstr>First Carnatic War (1746-48)</vt:lpstr>
      <vt:lpstr>Slide 4</vt:lpstr>
      <vt:lpstr>First Carnatic War Causes</vt:lpstr>
      <vt:lpstr>Slide 6</vt:lpstr>
      <vt:lpstr>Slide 7</vt:lpstr>
      <vt:lpstr>Second Carnatic War(1749-54)</vt:lpstr>
      <vt:lpstr>Course of War</vt:lpstr>
      <vt:lpstr>Slide 10</vt:lpstr>
      <vt:lpstr>Third Carnatic War (1758-63)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Carnatic Wars</dc:title>
  <dc:creator/>
  <cp:lastModifiedBy>sjc</cp:lastModifiedBy>
  <cp:revision>12</cp:revision>
  <dcterms:created xsi:type="dcterms:W3CDTF">2006-08-16T00:00:00Z</dcterms:created>
  <dcterms:modified xsi:type="dcterms:W3CDTF">2015-07-20T03:56:14Z</dcterms:modified>
</cp:coreProperties>
</file>